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Libre Baskerville" charset="0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Open Sans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>
      <p:cViewPr>
        <p:scale>
          <a:sx n="53" d="100"/>
          <a:sy n="53" d="100"/>
        </p:scale>
        <p:origin x="-948" y="-30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27363" y="911662"/>
            <a:ext cx="7939001" cy="4258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8350"/>
              </a:lnSpc>
              <a:buNone/>
            </a:pPr>
            <a:r>
              <a:rPr lang="en-US" sz="6700" dirty="0" err="1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Жаңаұйым</a:t>
            </a:r>
            <a:r>
              <a:rPr lang="kk-KZ" sz="670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6700" dirty="0" err="1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мектебінің</a:t>
            </a:r>
            <a:r>
              <a:rPr lang="en-US" sz="6700" dirty="0" smtClean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67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асханасы: Дәмді және жайлы</a:t>
            </a:r>
            <a:endParaRPr lang="en-US" sz="6700" dirty="0"/>
          </a:p>
        </p:txBody>
      </p:sp>
      <p:sp>
        <p:nvSpPr>
          <p:cNvPr id="4" name="Text 1"/>
          <p:cNvSpPr/>
          <p:nvPr/>
        </p:nvSpPr>
        <p:spPr>
          <a:xfrm>
            <a:off x="6350437" y="5145524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Біздің асхана - оқушылардың сүйікті орны.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6350437" y="5818228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Дәмді тағамдар мен жылы атмосфера.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163241"/>
            <a:ext cx="6827044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Болашаққа жоспарлар</a:t>
            </a:r>
            <a:endParaRPr lang="en-US" sz="4850" dirty="0"/>
          </a:p>
        </p:txBody>
      </p:sp>
      <p:sp>
        <p:nvSpPr>
          <p:cNvPr id="4" name="Shape 1"/>
          <p:cNvSpPr/>
          <p:nvPr/>
        </p:nvSpPr>
        <p:spPr>
          <a:xfrm>
            <a:off x="6705481" y="2305050"/>
            <a:ext cx="30480" cy="4761309"/>
          </a:xfrm>
          <a:prstGeom prst="roundRect">
            <a:avLst>
              <a:gd name="adj" fmla="val 121500"/>
            </a:avLst>
          </a:prstGeom>
          <a:solidFill>
            <a:srgbClr val="D0CED9"/>
          </a:solidFill>
          <a:ln/>
        </p:spPr>
      </p:sp>
      <p:sp>
        <p:nvSpPr>
          <p:cNvPr id="5" name="Shape 2"/>
          <p:cNvSpPr/>
          <p:nvPr/>
        </p:nvSpPr>
        <p:spPr>
          <a:xfrm>
            <a:off x="6967954" y="2845118"/>
            <a:ext cx="864037" cy="30480"/>
          </a:xfrm>
          <a:prstGeom prst="roundRect">
            <a:avLst>
              <a:gd name="adj" fmla="val 121500"/>
            </a:avLst>
          </a:prstGeom>
          <a:solidFill>
            <a:srgbClr val="D0CED9"/>
          </a:solidFill>
          <a:ln/>
        </p:spPr>
      </p:sp>
      <p:sp>
        <p:nvSpPr>
          <p:cNvPr id="6" name="Shape 3"/>
          <p:cNvSpPr/>
          <p:nvPr/>
        </p:nvSpPr>
        <p:spPr>
          <a:xfrm>
            <a:off x="6443008" y="2582704"/>
            <a:ext cx="555427" cy="555427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</p:sp>
      <p:sp>
        <p:nvSpPr>
          <p:cNvPr id="7" name="Text 4"/>
          <p:cNvSpPr/>
          <p:nvPr/>
        </p:nvSpPr>
        <p:spPr>
          <a:xfrm>
            <a:off x="6638032" y="2675215"/>
            <a:ext cx="165259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900" dirty="0"/>
          </a:p>
        </p:txBody>
      </p:sp>
      <p:sp>
        <p:nvSpPr>
          <p:cNvPr id="8" name="Text 5"/>
          <p:cNvSpPr/>
          <p:nvPr/>
        </p:nvSpPr>
        <p:spPr>
          <a:xfrm>
            <a:off x="8078510" y="2551867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Жаңа жабдықтар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8078510" y="3085743"/>
            <a:ext cx="56878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Заманауи аспаздық техника сатып алу.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6967954" y="4514493"/>
            <a:ext cx="864037" cy="30480"/>
          </a:xfrm>
          <a:prstGeom prst="roundRect">
            <a:avLst>
              <a:gd name="adj" fmla="val 121500"/>
            </a:avLst>
          </a:prstGeom>
          <a:solidFill>
            <a:srgbClr val="D0CED9"/>
          </a:solidFill>
          <a:ln/>
        </p:spPr>
      </p:sp>
      <p:sp>
        <p:nvSpPr>
          <p:cNvPr id="11" name="Shape 8"/>
          <p:cNvSpPr/>
          <p:nvPr/>
        </p:nvSpPr>
        <p:spPr>
          <a:xfrm>
            <a:off x="6443008" y="4252079"/>
            <a:ext cx="555427" cy="555427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</p:sp>
      <p:sp>
        <p:nvSpPr>
          <p:cNvPr id="12" name="Text 9"/>
          <p:cNvSpPr/>
          <p:nvPr/>
        </p:nvSpPr>
        <p:spPr>
          <a:xfrm>
            <a:off x="6606600" y="4344591"/>
            <a:ext cx="228124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900" dirty="0"/>
          </a:p>
        </p:txBody>
      </p:sp>
      <p:sp>
        <p:nvSpPr>
          <p:cNvPr id="13" name="Text 10"/>
          <p:cNvSpPr/>
          <p:nvPr/>
        </p:nvSpPr>
        <p:spPr>
          <a:xfrm>
            <a:off x="8078510" y="4221242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Мәзірді кеңейту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8078510" y="4755118"/>
            <a:ext cx="56878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Жаңа және халықаралық тағамдарды қосу.</a:t>
            </a:r>
            <a:endParaRPr lang="en-US" sz="1900" dirty="0"/>
          </a:p>
        </p:txBody>
      </p:sp>
      <p:sp>
        <p:nvSpPr>
          <p:cNvPr id="15" name="Shape 12"/>
          <p:cNvSpPr/>
          <p:nvPr/>
        </p:nvSpPr>
        <p:spPr>
          <a:xfrm>
            <a:off x="6967954" y="6183868"/>
            <a:ext cx="864037" cy="30480"/>
          </a:xfrm>
          <a:prstGeom prst="roundRect">
            <a:avLst>
              <a:gd name="adj" fmla="val 121500"/>
            </a:avLst>
          </a:prstGeom>
          <a:solidFill>
            <a:srgbClr val="D0CED9"/>
          </a:solidFill>
          <a:ln/>
        </p:spPr>
      </p:sp>
      <p:sp>
        <p:nvSpPr>
          <p:cNvPr id="16" name="Shape 13"/>
          <p:cNvSpPr/>
          <p:nvPr/>
        </p:nvSpPr>
        <p:spPr>
          <a:xfrm>
            <a:off x="6443008" y="5921454"/>
            <a:ext cx="555427" cy="555427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</p:sp>
      <p:sp>
        <p:nvSpPr>
          <p:cNvPr id="17" name="Text 14"/>
          <p:cNvSpPr/>
          <p:nvPr/>
        </p:nvSpPr>
        <p:spPr>
          <a:xfrm>
            <a:off x="6606600" y="6013966"/>
            <a:ext cx="228124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900" dirty="0"/>
          </a:p>
        </p:txBody>
      </p:sp>
      <p:sp>
        <p:nvSpPr>
          <p:cNvPr id="18" name="Text 15"/>
          <p:cNvSpPr/>
          <p:nvPr/>
        </p:nvSpPr>
        <p:spPr>
          <a:xfrm>
            <a:off x="8078510" y="5890617"/>
            <a:ext cx="382655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Экологиялық бастамалар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8078510" y="6424493"/>
            <a:ext cx="56878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Пластикті азайту, қалдықтарды қайта өңдеу.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93749" y="94685"/>
            <a:ext cx="10673705" cy="13914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050"/>
              </a:lnSpc>
              <a:buNone/>
            </a:pPr>
            <a:r>
              <a:rPr lang="en-US" sz="48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Асхана интерьері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110037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Жайлы орта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344338" y="1871905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Ашық түсті қабырғалар, жарық терезелер</a:t>
            </a:r>
            <a:r>
              <a:rPr lang="en-US" sz="19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110037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Ыңғайлы жиһаз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4962930" y="1871905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Заманауи үстелдер мен орындықтар.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9881354" y="110037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Көңілді безендіру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9553108" y="1871905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Оқушылар салған суреттер мен мотивациялық плакаттар.</a:t>
            </a:r>
            <a:endParaRPr lang="en-US" sz="2000" dirty="0"/>
          </a:p>
        </p:txBody>
      </p:sp>
      <p:pic>
        <p:nvPicPr>
          <p:cNvPr id="1026" name="Picture 2" descr="C:\Users\HP\Desktop\WhatsApp Image 2024-10-23 at 11.03.4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037" y="3024554"/>
            <a:ext cx="12587892" cy="4829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48984" y="1413153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050"/>
              </a:lnSpc>
              <a:buNone/>
            </a:pPr>
            <a:r>
              <a:rPr lang="en-US" sz="48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Тағам түрлері</a:t>
            </a:r>
            <a:endParaRPr lang="en-US" sz="48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7" y="2678430"/>
            <a:ext cx="4053840" cy="250543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64037" y="5492472"/>
            <a:ext cx="3384947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Денсаулыққа пайдалы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864037" y="6026348"/>
            <a:ext cx="40538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Теңдестірілген тағамдар мен жаңа көкөністер.</a:t>
            </a:r>
            <a:endParaRPr lang="en-US" sz="19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161" y="2678430"/>
            <a:ext cx="4053959" cy="250543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88161" y="5492472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Әртүрлі таңдау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5288161" y="6026348"/>
            <a:ext cx="4053959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Күнделікті өзгеріп отыратын мәзір.</a:t>
            </a:r>
            <a:endParaRPr lang="en-US" sz="19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2404" y="2678430"/>
            <a:ext cx="4053840" cy="250543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2404" y="5492472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Пайдалы сусындар</a:t>
            </a:r>
            <a:endParaRPr lang="en-US" sz="2400" dirty="0"/>
          </a:p>
        </p:txBody>
      </p:sp>
      <p:sp>
        <p:nvSpPr>
          <p:cNvPr id="11" name="Text 6"/>
          <p:cNvSpPr/>
          <p:nvPr/>
        </p:nvSpPr>
        <p:spPr>
          <a:xfrm>
            <a:off x="9712404" y="6026348"/>
            <a:ext cx="40538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Табиғи шырындар мен сүт өнімдері.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777478"/>
            <a:ext cx="74159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Оқушылардың тамақтану сәттері</a:t>
            </a:r>
            <a:endParaRPr lang="en-US" sz="4850" dirty="0"/>
          </a:p>
        </p:txBody>
      </p:sp>
      <p:sp>
        <p:nvSpPr>
          <p:cNvPr id="4" name="Shape 1"/>
          <p:cNvSpPr/>
          <p:nvPr/>
        </p:nvSpPr>
        <p:spPr>
          <a:xfrm>
            <a:off x="1219081" y="2690813"/>
            <a:ext cx="30480" cy="4761309"/>
          </a:xfrm>
          <a:prstGeom prst="roundRect">
            <a:avLst>
              <a:gd name="adj" fmla="val 121500"/>
            </a:avLst>
          </a:prstGeom>
          <a:solidFill>
            <a:srgbClr val="D0CED9"/>
          </a:solidFill>
          <a:ln/>
        </p:spPr>
      </p:sp>
      <p:sp>
        <p:nvSpPr>
          <p:cNvPr id="5" name="Shape 2"/>
          <p:cNvSpPr/>
          <p:nvPr/>
        </p:nvSpPr>
        <p:spPr>
          <a:xfrm>
            <a:off x="1481554" y="3230880"/>
            <a:ext cx="864037" cy="30480"/>
          </a:xfrm>
          <a:prstGeom prst="roundRect">
            <a:avLst>
              <a:gd name="adj" fmla="val 121500"/>
            </a:avLst>
          </a:prstGeom>
          <a:solidFill>
            <a:srgbClr val="D0CED9"/>
          </a:solidFill>
          <a:ln/>
        </p:spPr>
      </p:sp>
      <p:sp>
        <p:nvSpPr>
          <p:cNvPr id="6" name="Shape 3"/>
          <p:cNvSpPr/>
          <p:nvPr/>
        </p:nvSpPr>
        <p:spPr>
          <a:xfrm>
            <a:off x="956608" y="2968466"/>
            <a:ext cx="555427" cy="555427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</p:sp>
      <p:sp>
        <p:nvSpPr>
          <p:cNvPr id="7" name="Text 4"/>
          <p:cNvSpPr/>
          <p:nvPr/>
        </p:nvSpPr>
        <p:spPr>
          <a:xfrm>
            <a:off x="1151632" y="3060978"/>
            <a:ext cx="165259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900" dirty="0"/>
          </a:p>
        </p:txBody>
      </p:sp>
      <p:sp>
        <p:nvSpPr>
          <p:cNvPr id="8" name="Text 5"/>
          <p:cNvSpPr/>
          <p:nvPr/>
        </p:nvSpPr>
        <p:spPr>
          <a:xfrm>
            <a:off x="2592110" y="293762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Таңғы ас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2592110" y="3471505"/>
            <a:ext cx="56878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Күнді энергиямен бастау.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1481554" y="4900255"/>
            <a:ext cx="864037" cy="30480"/>
          </a:xfrm>
          <a:prstGeom prst="roundRect">
            <a:avLst>
              <a:gd name="adj" fmla="val 121500"/>
            </a:avLst>
          </a:prstGeom>
          <a:solidFill>
            <a:srgbClr val="D0CED9"/>
          </a:solidFill>
          <a:ln/>
        </p:spPr>
      </p:sp>
      <p:sp>
        <p:nvSpPr>
          <p:cNvPr id="11" name="Shape 8"/>
          <p:cNvSpPr/>
          <p:nvPr/>
        </p:nvSpPr>
        <p:spPr>
          <a:xfrm>
            <a:off x="956608" y="4637842"/>
            <a:ext cx="555427" cy="555427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</p:sp>
      <p:sp>
        <p:nvSpPr>
          <p:cNvPr id="12" name="Text 9"/>
          <p:cNvSpPr/>
          <p:nvPr/>
        </p:nvSpPr>
        <p:spPr>
          <a:xfrm>
            <a:off x="1120200" y="4730353"/>
            <a:ext cx="228124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900" dirty="0"/>
          </a:p>
        </p:txBody>
      </p:sp>
      <p:sp>
        <p:nvSpPr>
          <p:cNvPr id="13" name="Text 10"/>
          <p:cNvSpPr/>
          <p:nvPr/>
        </p:nvSpPr>
        <p:spPr>
          <a:xfrm>
            <a:off x="2592110" y="4607004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Түскі ас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2592110" y="5140881"/>
            <a:ext cx="56878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Достармен бірге демалу уақыты.</a:t>
            </a:r>
            <a:endParaRPr lang="en-US" sz="1900" dirty="0"/>
          </a:p>
        </p:txBody>
      </p:sp>
      <p:sp>
        <p:nvSpPr>
          <p:cNvPr id="15" name="Shape 12"/>
          <p:cNvSpPr/>
          <p:nvPr/>
        </p:nvSpPr>
        <p:spPr>
          <a:xfrm>
            <a:off x="1481554" y="6569631"/>
            <a:ext cx="864037" cy="30480"/>
          </a:xfrm>
          <a:prstGeom prst="roundRect">
            <a:avLst>
              <a:gd name="adj" fmla="val 121500"/>
            </a:avLst>
          </a:prstGeom>
          <a:solidFill>
            <a:srgbClr val="D0CED9"/>
          </a:solidFill>
          <a:ln/>
        </p:spPr>
      </p:sp>
      <p:sp>
        <p:nvSpPr>
          <p:cNvPr id="16" name="Shape 13"/>
          <p:cNvSpPr/>
          <p:nvPr/>
        </p:nvSpPr>
        <p:spPr>
          <a:xfrm>
            <a:off x="956608" y="6307217"/>
            <a:ext cx="555427" cy="555427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</p:sp>
      <p:sp>
        <p:nvSpPr>
          <p:cNvPr id="17" name="Text 14"/>
          <p:cNvSpPr/>
          <p:nvPr/>
        </p:nvSpPr>
        <p:spPr>
          <a:xfrm>
            <a:off x="1120200" y="6399728"/>
            <a:ext cx="228124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900" dirty="0"/>
          </a:p>
        </p:txBody>
      </p:sp>
      <p:sp>
        <p:nvSpPr>
          <p:cNvPr id="18" name="Text 15"/>
          <p:cNvSpPr/>
          <p:nvPr/>
        </p:nvSpPr>
        <p:spPr>
          <a:xfrm>
            <a:off x="2592110" y="6276380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Аралық тамақтану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2592110" y="6810256"/>
            <a:ext cx="56878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Жеңіл тағамдар мен жемістер.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6171" y="626031"/>
            <a:ext cx="5897761" cy="710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Тамақтану мәдениеті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6171" y="1678186"/>
            <a:ext cx="7551658" cy="1310759"/>
          </a:xfrm>
          <a:prstGeom prst="roundRect">
            <a:avLst>
              <a:gd name="adj" fmla="val 2604"/>
            </a:avLst>
          </a:prstGeom>
          <a:solidFill>
            <a:srgbClr val="EAE8F3"/>
          </a:solidFill>
          <a:ln/>
        </p:spPr>
      </p:sp>
      <p:sp>
        <p:nvSpPr>
          <p:cNvPr id="5" name="Text 2"/>
          <p:cNvSpPr/>
          <p:nvPr/>
        </p:nvSpPr>
        <p:spPr>
          <a:xfrm>
            <a:off x="1023580" y="1905595"/>
            <a:ext cx="2843808" cy="355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Кезек сақтау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3580" y="2397562"/>
            <a:ext cx="7096839" cy="363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Ұйымдасқан түрде тамақ алу.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96171" y="3216354"/>
            <a:ext cx="7551658" cy="1310759"/>
          </a:xfrm>
          <a:prstGeom prst="roundRect">
            <a:avLst>
              <a:gd name="adj" fmla="val 2604"/>
            </a:avLst>
          </a:prstGeom>
          <a:solidFill>
            <a:srgbClr val="EAE8F3"/>
          </a:solidFill>
          <a:ln/>
        </p:spPr>
      </p:sp>
      <p:sp>
        <p:nvSpPr>
          <p:cNvPr id="8" name="Text 5"/>
          <p:cNvSpPr/>
          <p:nvPr/>
        </p:nvSpPr>
        <p:spPr>
          <a:xfrm>
            <a:off x="1023580" y="3443764"/>
            <a:ext cx="2843808" cy="355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Тазалық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3580" y="3935730"/>
            <a:ext cx="7096839" cy="363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Қолды жуу және үстелді таза ұстау.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6171" y="4754523"/>
            <a:ext cx="7551658" cy="1310759"/>
          </a:xfrm>
          <a:prstGeom prst="roundRect">
            <a:avLst>
              <a:gd name="adj" fmla="val 2604"/>
            </a:avLst>
          </a:prstGeom>
          <a:solidFill>
            <a:srgbClr val="EAE8F3"/>
          </a:solidFill>
          <a:ln/>
        </p:spPr>
      </p:sp>
      <p:sp>
        <p:nvSpPr>
          <p:cNvPr id="11" name="Text 8"/>
          <p:cNvSpPr/>
          <p:nvPr/>
        </p:nvSpPr>
        <p:spPr>
          <a:xfrm>
            <a:off x="1023580" y="4981932"/>
            <a:ext cx="2843808" cy="355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Әдептілік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3580" y="5473898"/>
            <a:ext cx="7096839" cy="363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Ас ішу мәдениетін сақтау.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96171" y="6292691"/>
            <a:ext cx="7551658" cy="1310759"/>
          </a:xfrm>
          <a:prstGeom prst="roundRect">
            <a:avLst>
              <a:gd name="adj" fmla="val 2604"/>
            </a:avLst>
          </a:prstGeom>
          <a:solidFill>
            <a:srgbClr val="EAE8F3"/>
          </a:solidFill>
          <a:ln/>
        </p:spPr>
      </p:sp>
      <p:sp>
        <p:nvSpPr>
          <p:cNvPr id="14" name="Text 11"/>
          <p:cNvSpPr/>
          <p:nvPr/>
        </p:nvSpPr>
        <p:spPr>
          <a:xfrm>
            <a:off x="1023580" y="6520101"/>
            <a:ext cx="2843808" cy="355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Ысырап жасамау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23580" y="7012067"/>
            <a:ext cx="7096839" cy="363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Тамақты құрметпен қарау.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900009" y="1101447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kk-KZ" sz="8000" dirty="0" smtClean="0">
                <a:solidFill>
                  <a:srgbClr val="002060"/>
                </a:solidFill>
              </a:rPr>
              <a:t>Аспаз бұрышы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6545461" y="2999184"/>
            <a:ext cx="165259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endParaRPr lang="en-US" sz="2900" dirty="0"/>
          </a:p>
        </p:txBody>
      </p:sp>
      <p:pic>
        <p:nvPicPr>
          <p:cNvPr id="2055" name="Picture 7" descr="C:\Users\HP\Desktop\WhatsApp Image 2024-10-23 at 11.03.4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7272"/>
            <a:ext cx="4900009" cy="6533345"/>
          </a:xfrm>
          <a:prstGeom prst="rect">
            <a:avLst/>
          </a:prstGeom>
          <a:noFill/>
        </p:spPr>
      </p:pic>
      <p:pic>
        <p:nvPicPr>
          <p:cNvPr id="2056" name="Picture 8" descr="C:\Users\HP\Desktop\WhatsApp Image 2024-10-23 at 11.03.4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0009" y="2230173"/>
            <a:ext cx="4499570" cy="5999427"/>
          </a:xfrm>
          <a:prstGeom prst="rect">
            <a:avLst/>
          </a:prstGeom>
          <a:noFill/>
        </p:spPr>
      </p:pic>
      <p:pic>
        <p:nvPicPr>
          <p:cNvPr id="2057" name="Picture 9" descr="C:\Users\HP\Desktop\WhatsApp Image 2024-10-23 at 11.03.4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99579" y="3369469"/>
            <a:ext cx="5230821" cy="486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5900" y="598527"/>
            <a:ext cx="5921097" cy="678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Асхана қызметкерлері</a:t>
            </a:r>
            <a:endParaRPr lang="en-US" sz="42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900" y="1602105"/>
            <a:ext cx="542449" cy="54244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45900" y="2361486"/>
            <a:ext cx="2712482" cy="338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Аспаздар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6245900" y="2830592"/>
            <a:ext cx="7625001" cy="3471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Дәмді тағамдар дайындау.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900" y="3828693"/>
            <a:ext cx="542449" cy="54244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245900" y="4588073"/>
            <a:ext cx="2712482" cy="338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Даяшылар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6245900" y="5057180"/>
            <a:ext cx="7625001" cy="3471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Тағамдарды ұсыну және көмектесу.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5900" y="6055281"/>
            <a:ext cx="542449" cy="54244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45900" y="6814661"/>
            <a:ext cx="2712482" cy="338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Тазалықшылар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6245900" y="7283768"/>
            <a:ext cx="7625001" cy="3471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Асхананы таза ұстау.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729859"/>
            <a:ext cx="74159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Денсаулық және қауіпсіздік</a:t>
            </a:r>
            <a:endParaRPr lang="en-US" sz="4850" dirty="0"/>
          </a:p>
        </p:txBody>
      </p:sp>
      <p:sp>
        <p:nvSpPr>
          <p:cNvPr id="4" name="Shape 1"/>
          <p:cNvSpPr/>
          <p:nvPr/>
        </p:nvSpPr>
        <p:spPr>
          <a:xfrm>
            <a:off x="6350437" y="3643193"/>
            <a:ext cx="7415927" cy="2856547"/>
          </a:xfrm>
          <a:prstGeom prst="roundRect">
            <a:avLst>
              <a:gd name="adj" fmla="val 1296"/>
            </a:avLst>
          </a:prstGeom>
          <a:noFill/>
          <a:ln w="1524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365677" y="3658433"/>
            <a:ext cx="7385447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612493" y="3814167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Тағам сапасы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10309027" y="3814167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Жоғары стандарттар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6365677" y="4364950"/>
            <a:ext cx="7385447" cy="7065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6612493" y="4520684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Аллергия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10309027" y="4520684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Арнайы мәзір опциялары</a:t>
            </a:r>
            <a:endParaRPr lang="en-US" sz="1900" dirty="0"/>
          </a:p>
        </p:txBody>
      </p:sp>
      <p:sp>
        <p:nvSpPr>
          <p:cNvPr id="11" name="Shape 8"/>
          <p:cNvSpPr/>
          <p:nvPr/>
        </p:nvSpPr>
        <p:spPr>
          <a:xfrm>
            <a:off x="6365677" y="5071467"/>
            <a:ext cx="7385447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612493" y="5227201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Гигиена</a:t>
            </a:r>
            <a:endParaRPr lang="en-US" sz="1900" dirty="0"/>
          </a:p>
        </p:txBody>
      </p:sp>
      <p:sp>
        <p:nvSpPr>
          <p:cNvPr id="13" name="Text 10"/>
          <p:cNvSpPr/>
          <p:nvPr/>
        </p:nvSpPr>
        <p:spPr>
          <a:xfrm>
            <a:off x="10309027" y="5227201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Күнделікті тексерістер</a:t>
            </a:r>
            <a:endParaRPr lang="en-US" sz="1900" dirty="0"/>
          </a:p>
        </p:txBody>
      </p:sp>
      <p:sp>
        <p:nvSpPr>
          <p:cNvPr id="14" name="Shape 11"/>
          <p:cNvSpPr/>
          <p:nvPr/>
        </p:nvSpPr>
        <p:spPr>
          <a:xfrm>
            <a:off x="6365677" y="5777984"/>
            <a:ext cx="7385447" cy="7065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6612493" y="5933718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Өрт қауіпсіздігі</a:t>
            </a:r>
            <a:endParaRPr lang="en-US" sz="1900" dirty="0"/>
          </a:p>
        </p:txBody>
      </p:sp>
      <p:sp>
        <p:nvSpPr>
          <p:cNvPr id="16" name="Text 13"/>
          <p:cNvSpPr/>
          <p:nvPr/>
        </p:nvSpPr>
        <p:spPr>
          <a:xfrm>
            <a:off x="10309027" y="5933718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Тұрақты жаттығулар</a:t>
            </a:r>
            <a:endParaRPr lang="en-US" sz="1900" dirty="0"/>
          </a:p>
        </p:txBody>
      </p:sp>
      <p:pic>
        <p:nvPicPr>
          <p:cNvPr id="3074" name="Picture 2" descr="C:\Users\HP\Desktop\WhatsApp Image 2024-10-23 at 11.03.4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705"/>
            <a:ext cx="3128211" cy="4170947"/>
          </a:xfrm>
          <a:prstGeom prst="rect">
            <a:avLst/>
          </a:prstGeom>
          <a:noFill/>
        </p:spPr>
      </p:pic>
      <p:pic>
        <p:nvPicPr>
          <p:cNvPr id="3075" name="Picture 3" descr="C:\Users\HP\Desktop\WhatsApp Image 2024-10-23 at 11.03.41 (1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8211" y="39705"/>
            <a:ext cx="3128211" cy="4018948"/>
          </a:xfrm>
          <a:prstGeom prst="rect">
            <a:avLst/>
          </a:prstGeom>
          <a:noFill/>
        </p:spPr>
      </p:pic>
      <p:pic>
        <p:nvPicPr>
          <p:cNvPr id="3076" name="Picture 4" descr="C:\Users\HP\Desktop\WhatsApp Image 2024-10-23 at 11.03.44 (1)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09216"/>
            <a:ext cx="3128211" cy="3975775"/>
          </a:xfrm>
          <a:prstGeom prst="rect">
            <a:avLst/>
          </a:prstGeom>
          <a:noFill/>
        </p:spPr>
      </p:pic>
      <p:pic>
        <p:nvPicPr>
          <p:cNvPr id="3077" name="Picture 5" descr="C:\Users\HP\Desktop\WhatsApp Image 2024-10-23 at 11.03.41 (2)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51377" y="4058653"/>
            <a:ext cx="3105046" cy="4430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3311" y="952262"/>
            <a:ext cx="7350681" cy="690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Асхана жұмысының кестесі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11" y="1974175"/>
            <a:ext cx="1104781" cy="17677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09443" y="2195036"/>
            <a:ext cx="2762131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kk-KZ" sz="2150" dirty="0" smtClean="0">
                <a:latin typeface="Times New Roman" pitchFamily="18" charset="0"/>
                <a:cs typeface="Times New Roman" pitchFamily="18" charset="0"/>
              </a:rPr>
              <a:t>1 ауысымның ыстық тамақ уақыты</a:t>
            </a:r>
            <a:endParaRPr lang="en-US" sz="21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2209443" y="2672834"/>
            <a:ext cx="6161246" cy="353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kk-KZ" sz="170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10</a:t>
            </a:r>
            <a:r>
              <a:rPr lang="en-US" sz="170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</a:t>
            </a:r>
            <a:r>
              <a:rPr lang="kk-KZ" sz="170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25 </a:t>
            </a:r>
            <a:r>
              <a:rPr lang="en-US" sz="170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- </a:t>
            </a:r>
            <a:r>
              <a:rPr lang="kk-KZ" sz="170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10</a:t>
            </a:r>
            <a:r>
              <a:rPr lang="en-US" sz="170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</a:t>
            </a:r>
            <a:r>
              <a:rPr lang="kk-KZ" sz="170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</a:t>
            </a:r>
            <a:r>
              <a:rPr lang="en-US" sz="170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</a:t>
            </a:r>
            <a:endParaRPr lang="kk-KZ" sz="1700" dirty="0" smtClean="0">
              <a:solidFill>
                <a:srgbClr val="49495A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 algn="l">
              <a:lnSpc>
                <a:spcPts val="2750"/>
              </a:lnSpc>
              <a:buNone/>
            </a:pPr>
            <a:r>
              <a:rPr lang="kk-KZ" sz="170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11:25 - 11:40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311" y="3741896"/>
            <a:ext cx="1104781" cy="176772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09443" y="3962757"/>
            <a:ext cx="2762131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kk-KZ" sz="2150" dirty="0" smtClean="0">
                <a:latin typeface="Times New Roman" pitchFamily="18" charset="0"/>
                <a:cs typeface="Times New Roman" pitchFamily="18" charset="0"/>
              </a:rPr>
              <a:t>2 ауысымның ыстық тамақ уақыты</a:t>
            </a:r>
            <a:endParaRPr lang="en-US" sz="21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2209443" y="4440555"/>
            <a:ext cx="6161246" cy="353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</a:t>
            </a:r>
            <a:r>
              <a:rPr lang="kk-KZ" sz="170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5</a:t>
            </a:r>
            <a:r>
              <a:rPr lang="en-US" sz="170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</a:t>
            </a:r>
            <a:r>
              <a:rPr lang="kk-KZ" sz="170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25</a:t>
            </a:r>
            <a:r>
              <a:rPr lang="en-US" sz="170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- </a:t>
            </a:r>
            <a:r>
              <a:rPr lang="en-US" sz="170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</a:t>
            </a:r>
            <a:r>
              <a:rPr lang="kk-KZ" sz="170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5</a:t>
            </a:r>
            <a:r>
              <a:rPr lang="en-US" sz="170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</a:t>
            </a:r>
            <a:r>
              <a:rPr lang="kk-KZ" sz="170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</a:t>
            </a:r>
            <a:r>
              <a:rPr lang="en-US" sz="170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311" y="5509617"/>
            <a:ext cx="1104781" cy="17677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09443" y="5730478"/>
            <a:ext cx="2762131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Аралық тамақтану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2209443" y="6208276"/>
            <a:ext cx="6161246" cy="353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kk-KZ" sz="170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09</a:t>
            </a:r>
            <a:r>
              <a:rPr lang="en-US" sz="170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</a:t>
            </a:r>
            <a:r>
              <a:rPr lang="kk-KZ" sz="170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</a:t>
            </a:r>
            <a:r>
              <a:rPr lang="en-US" sz="170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 </a:t>
            </a:r>
            <a:r>
              <a:rPr lang="en-US" sz="17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- 16:30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247</Words>
  <Application>Microsoft Office PowerPoint</Application>
  <PresentationFormat>Произвольный</PresentationFormat>
  <Paragraphs>81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Libre Baskerville</vt:lpstr>
      <vt:lpstr>Calibri</vt:lpstr>
      <vt:lpstr>Open Sans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HP</cp:lastModifiedBy>
  <cp:revision>4</cp:revision>
  <dcterms:created xsi:type="dcterms:W3CDTF">2024-10-23T06:06:59Z</dcterms:created>
  <dcterms:modified xsi:type="dcterms:W3CDTF">2024-10-23T06:30:43Z</dcterms:modified>
</cp:coreProperties>
</file>